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Oswald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swald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9595f49e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9595f49e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9595f49e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9595f49e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9595f49e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9595f49e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9595f49e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9595f49e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9595f49e7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9595f49e7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9595f49e7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9595f49e7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9595f49e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9595f49e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9595f49e7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9595f49e7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9595f49e7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9595f49e7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595f49e7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595f49e7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9595f49e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9595f49e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9595f49e7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9595f49e7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9595f49e7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9595f49e7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9595f49e7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9595f49e7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9595f49e7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9595f49e7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9595f49e7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9595f49e7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9595f49e7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9595f49e7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9595f49e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9595f49e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9595f49e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9595f49e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9595f49e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9595f49e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9595f49e7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9595f49e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9595f49e7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9595f49e7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9595f49e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9595f49e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9595f49e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9595f49e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71250" y="41884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Shinkansen Bullet Train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2600" y="186550"/>
            <a:ext cx="6078791" cy="400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Wind Turbine Blade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3613" y="152400"/>
            <a:ext cx="5616770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Humpback Whale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325" y="152400"/>
            <a:ext cx="7055362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Ooho Edible Water Bottle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600" y="152400"/>
            <a:ext cx="5126788" cy="395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Seaweed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63" y="152400"/>
            <a:ext cx="7039682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Cylus Backpack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5363" y="152400"/>
            <a:ext cx="3893263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Pangolin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225" y="152400"/>
            <a:ext cx="5945549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SmartFlower Solar Panels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125" y="152400"/>
            <a:ext cx="5939751" cy="395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Morning Glories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200" y="152400"/>
            <a:ext cx="5959589" cy="395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MIT Super Mini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50" y="152400"/>
            <a:ext cx="7039683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Cheetah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413" y="152400"/>
            <a:ext cx="7043167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Kingfisher Bird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400" y="141025"/>
            <a:ext cx="3971200" cy="39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Prosthetic Arm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400" y="152400"/>
            <a:ext cx="6271207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Octopus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5596" y="152400"/>
            <a:ext cx="6592808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Wetsuit Material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0" name="Google Shape;1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125" y="152400"/>
            <a:ext cx="5939751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5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Beaver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6" name="Google Shape;18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668" y="152400"/>
            <a:ext cx="5284663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Shift Dress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2" name="Google Shape;1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900" y="152400"/>
            <a:ext cx="3658191" cy="395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Orb Weaver Spider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8" name="Google Shape;1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125" y="152400"/>
            <a:ext cx="5939751" cy="395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Eastgate Centre, Zimbabwe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12510" l="0" r="0" t="0"/>
          <a:stretch/>
        </p:blipFill>
        <p:spPr>
          <a:xfrm>
            <a:off x="1554600" y="152400"/>
            <a:ext cx="6034792" cy="395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Termite Mounds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0213" y="152400"/>
            <a:ext cx="5263577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200" y="0"/>
            <a:ext cx="44856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Velcro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3800" y="152400"/>
            <a:ext cx="5256405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Burs on A Burdock Plant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63" y="152400"/>
            <a:ext cx="7039685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Human Climbing Glass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088" y="152400"/>
            <a:ext cx="3959825" cy="395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/>
        </p:nvSpPr>
        <p:spPr>
          <a:xfrm>
            <a:off x="671250" y="4112225"/>
            <a:ext cx="7801500" cy="9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Oswald"/>
                <a:ea typeface="Oswald"/>
                <a:cs typeface="Oswald"/>
                <a:sym typeface="Oswald"/>
              </a:rPr>
              <a:t>Gecko Foot</a:t>
            </a:r>
            <a:endParaRPr sz="4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598" y="0"/>
            <a:ext cx="4022804" cy="411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